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7" r:id="rId11"/>
    <p:sldId id="268" r:id="rId12"/>
    <p:sldId id="269" r:id="rId13"/>
    <p:sldId id="266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8.wmf"/><Relationship Id="rId9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8.w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ền Màu Xanh đường Kẻ Thanh Hiển Thị Sọc, Màu, Bảng Thông Báo, Nền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809"/>
            <a:ext cx="9144000" cy="740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891554" y="1377046"/>
            <a:ext cx="5907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4000" b="1" dirty="0">
                <a:solidFill>
                  <a:srgbClr val="203864"/>
                </a:solidFill>
                <a:latin typeface="Calibri" panose="020F0502020204030204" pitchFamily="34" charset="0"/>
              </a:rPr>
              <a:t>TRƯỜNG THCS LONG BIÊN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957009" y="2977159"/>
            <a:ext cx="3351430" cy="25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BÀI GIẢNG Đ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IỆN TỬ </a:t>
            </a: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MÔN T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IN</a:t>
            </a: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6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98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Tiết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19 </a:t>
            </a:r>
            <a:r>
              <a:rPr lang="vi-VN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20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98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Bài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10: S</a:t>
            </a:r>
            <a:r>
              <a:rPr lang="vi-VN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Ơ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ĐỒ T</a:t>
            </a:r>
            <a:r>
              <a:rPr lang="vi-VN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Ư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DUY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3" descr="Application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24" y="2314577"/>
            <a:ext cx="335756" cy="4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1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257800" cy="83820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8"/>
            <a:ext cx="5257800" cy="861714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98665"/>
            <a:ext cx="5257800" cy="795337"/>
            <a:chOff x="504" y="1008"/>
            <a:chExt cx="4416" cy="76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9021" y="880130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1: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415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360194" cy="83820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7"/>
            <a:ext cx="5378053" cy="954080"/>
            <a:chOff x="504" y="1008"/>
            <a:chExt cx="4517" cy="847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47561" y="1864029"/>
            <a:ext cx="5257801" cy="954405"/>
            <a:chOff x="504" y="917"/>
            <a:chExt cx="4416" cy="918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9258" y="878517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0" y="5820382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9" y="2911475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2: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539491"/>
            <a:ext cx="5360194" cy="1200872"/>
            <a:chOff x="504" y="871"/>
            <a:chExt cx="4502" cy="1096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315245"/>
            <a:ext cx="5257800" cy="1199770"/>
            <a:chOff x="504" y="909"/>
            <a:chExt cx="4416" cy="1009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12889"/>
            <a:ext cx="5355431" cy="900012"/>
            <a:chOff x="504" y="974"/>
            <a:chExt cx="4498" cy="79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46683"/>
            <a:ext cx="5257800" cy="847320"/>
            <a:chOff x="504" y="958"/>
            <a:chExt cx="4416" cy="81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28956" y="606700"/>
            <a:ext cx="522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3:</a:t>
            </a:r>
            <a:endParaRPr lang="en-US" sz="2800" b="1" i="1" dirty="0"/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4540553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7" y="2060578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494436" y="1295400"/>
            <a:ext cx="5134964" cy="2295097"/>
          </a:xfrm>
          <a:prstGeom prst="cloudCallout">
            <a:avLst>
              <a:gd name="adj1" fmla="val -39565"/>
              <a:gd name="adj2" fmla="val 9491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00" descr="MMj028367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63833"/>
            <a:ext cx="1676401" cy="19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284733"/>
            <a:ext cx="7949651" cy="47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15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AutoShape 56"/>
          <p:cNvSpPr>
            <a:spLocks noChangeArrowheads="1"/>
          </p:cNvSpPr>
          <p:nvPr/>
        </p:nvSpPr>
        <p:spPr bwMode="gray">
          <a:xfrm>
            <a:off x="2789907" y="4477453"/>
            <a:ext cx="5610225" cy="8270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56654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609600" cy="57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3276600"/>
            <a:ext cx="8305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524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721429"/>
            <a:ext cx="851262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2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525963"/>
          </a:xfrm>
        </p:spPr>
        <p:txBody>
          <a:bodyPr/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háy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chuột vào ô ‘sổ lưu niệm lớp 6A ‘để chọn chủ đề chính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4478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610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247105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600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37809"/>
            <a:ext cx="7392939" cy="554196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32766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72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89148"/>
            <a:ext cx="9144000" cy="2428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78400"/>
            <a:ext cx="6574971" cy="1255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686484"/>
            <a:ext cx="6553200" cy="4095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5" y="4408759"/>
            <a:ext cx="558165" cy="5948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5" y="5600873"/>
            <a:ext cx="558165" cy="5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752599"/>
            <a:ext cx="8534400" cy="5127172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5.2.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695" y="994909"/>
            <a:ext cx="4275007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752599"/>
            <a:ext cx="6019800" cy="51054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3135086" cy="5127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 Cách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biểu diễn nào (văn bản, sơ đồ tư duy)dễ hiểu, dễ nhớ và thú vị hơn?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Sử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dụng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sơ đồ tư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duy có lợi ích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các chủ đề chính là gì? Tên các chủ đề nhánh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Các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ý chi tiết của chủ đề nhánh “Thành phần”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4275007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555405"/>
            <a:ext cx="8545286" cy="5355889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5638800" cy="5105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752599"/>
            <a:ext cx="3429000" cy="5105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marL="0" lvl="0" indent="0" algn="just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Tạo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sơ đồ tư duy trên giấy ghi lại kết quả thảo luận theo gợi ý Hình 5.3.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em vẽ sơ đồ tư duy trên giấy có những hạn chế gì?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" y="1905000"/>
            <a:ext cx="864633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vì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  <p:sp>
        <p:nvSpPr>
          <p:cNvPr id="7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64008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4114799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922</Words>
  <Application>Microsoft Office PowerPoint</Application>
  <PresentationFormat>On-screen Show (4:3)</PresentationFormat>
  <Paragraphs>129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Impact</vt:lpstr>
      <vt:lpstr>Symbol</vt:lpstr>
      <vt:lpstr>Tahoma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1. Sơ đồ tư duy</vt:lpstr>
      <vt:lpstr>1.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</cp:lastModifiedBy>
  <cp:revision>31</cp:revision>
  <dcterms:created xsi:type="dcterms:W3CDTF">2021-07-27T10:23:56Z</dcterms:created>
  <dcterms:modified xsi:type="dcterms:W3CDTF">2024-06-28T02:47:06Z</dcterms:modified>
</cp:coreProperties>
</file>